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53"/>
  </p:notesMasterIdLst>
  <p:sldIdLst>
    <p:sldId id="256" r:id="rId3"/>
    <p:sldId id="292" r:id="rId4"/>
    <p:sldId id="293" r:id="rId5"/>
    <p:sldId id="294" r:id="rId6"/>
    <p:sldId id="295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298" r:id="rId15"/>
    <p:sldId id="297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7" r:id="rId34"/>
    <p:sldId id="318" r:id="rId35"/>
    <p:sldId id="319" r:id="rId36"/>
    <p:sldId id="320" r:id="rId37"/>
    <p:sldId id="291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8" r:id="rId48"/>
    <p:sldId id="339" r:id="rId49"/>
    <p:sldId id="340" r:id="rId50"/>
    <p:sldId id="341" r:id="rId51"/>
    <p:sldId id="33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1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07/11/2017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11/7/17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11/7/17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11/7/17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g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g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jp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jpg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jp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jp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jp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jp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jp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jpg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jp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jpg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jpg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jpg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jp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4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4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jp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9" y="0"/>
            <a:ext cx="8970578" cy="6390000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5" name="Rectangle 4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313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00" y="-7353"/>
            <a:ext cx="9036000" cy="6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000" y="-7353"/>
            <a:ext cx="9036000" cy="63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 smtClean="0"/>
          </a:p>
          <a:p>
            <a:r>
              <a:rPr lang="fr-FR" sz="1500" dirty="0" smtClean="0"/>
              <a:t>Bonjour</a:t>
            </a:r>
            <a:r>
              <a:rPr lang="fr-FR" sz="1500" dirty="0"/>
              <a:t>,</a:t>
            </a:r>
          </a:p>
          <a:p>
            <a:r>
              <a:rPr lang="fr-FR" sz="1500" dirty="0" smtClean="0"/>
              <a:t>J'aimerais </a:t>
            </a:r>
            <a:r>
              <a:rPr lang="fr-FR" sz="1500" dirty="0"/>
              <a:t>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</a:t>
            </a:r>
            <a:r>
              <a:rPr lang="fr-FR" sz="1500" dirty="0" smtClean="0"/>
              <a:t>demandes de </a:t>
            </a:r>
            <a:r>
              <a:rPr lang="fr-FR" sz="1500" dirty="0"/>
              <a:t>son plateau.</a:t>
            </a:r>
          </a:p>
          <a:p>
            <a:endParaRPr lang="fr-FR" sz="1500" dirty="0" smtClean="0"/>
          </a:p>
          <a:p>
            <a:r>
              <a:rPr lang="fr-FR" sz="1500" dirty="0" smtClean="0"/>
              <a:t>Exemple</a:t>
            </a:r>
            <a:r>
              <a:rPr lang="fr-FR" sz="1500" dirty="0"/>
              <a:t>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capitaliser </a:t>
            </a:r>
            <a:r>
              <a:rPr lang="fr-FR" sz="1500" dirty="0"/>
              <a:t>les connaissances nécessaires à la bonne compréhension de notre chaîne d'intégration continue et les diffuser au sein des </a:t>
            </a:r>
            <a:r>
              <a:rPr lang="fr-FR" sz="15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éviter </a:t>
            </a:r>
            <a:r>
              <a:rPr lang="fr-FR" sz="1500" dirty="0"/>
              <a:t>les demandes de supports redondantes, multiples et qui pourraient être évitées à l'équipe </a:t>
            </a:r>
            <a:r>
              <a:rPr lang="fr-FR" sz="15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augmenter </a:t>
            </a:r>
            <a:r>
              <a:rPr lang="fr-FR" sz="1500" dirty="0"/>
              <a:t>l'autonomie des plateaux afin de gagner en réactivité (et gagner en efficacité pendant les périodes de congés, là où les effectifs IC sont réduits</a:t>
            </a:r>
            <a:r>
              <a:rPr lang="fr-FR" sz="1500" dirty="0" smtClean="0"/>
              <a:t>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</a:t>
            </a:r>
            <a:r>
              <a:rPr lang="fr-FR" sz="1500" dirty="0" smtClean="0"/>
              <a:t>et donc </a:t>
            </a:r>
            <a:r>
              <a:rPr lang="fr-FR" sz="1500" dirty="0"/>
              <a:t>des plateaux travaillant sur les jobs en erreur. Par contre, </a:t>
            </a:r>
            <a:r>
              <a:rPr lang="fr-FR" sz="1500" dirty="0" smtClean="0"/>
              <a:t>il participe </a:t>
            </a:r>
            <a:r>
              <a:rPr lang="fr-FR" sz="1500" dirty="0"/>
              <a:t>à la compréhension du problème si nécessaire.</a:t>
            </a:r>
          </a:p>
          <a:p>
            <a:r>
              <a:rPr lang="fr-FR" sz="1500" dirty="0" smtClean="0"/>
              <a:t>Ceci </a:t>
            </a:r>
            <a:r>
              <a:rPr lang="fr-FR" sz="1500" dirty="0"/>
              <a:t>est une base de départ et pourra bien évidemment être améliorée avec vos excellentes et pertinentes remarques ;o)</a:t>
            </a:r>
          </a:p>
          <a:p>
            <a:endParaRPr lang="fr-FR" sz="1500" dirty="0" smtClean="0"/>
          </a:p>
          <a:p>
            <a:r>
              <a:rPr lang="fr-FR" sz="1500" dirty="0" smtClean="0"/>
              <a:t>BHL</a:t>
            </a:r>
            <a:endParaRPr lang="fr-FR" sz="1500" dirty="0"/>
          </a:p>
        </p:txBody>
      </p:sp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2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67866" cy="638806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07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971314" y="0"/>
            <a:ext cx="1349829" cy="146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49013" cy="637463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290627" y="0"/>
            <a:ext cx="38709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7" name="Rectangle 6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377715" y="0"/>
            <a:ext cx="36285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2"/>
            <a:ext cx="8970576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96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6" name="Rectangle 5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358"/>
            <a:ext cx="9039600" cy="639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73</TotalTime>
  <Words>399</Words>
  <Application>Microsoft Macintosh PowerPoint</Application>
  <PresentationFormat>Grand écran</PresentationFormat>
  <Paragraphs>70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50</vt:i4>
      </vt:variant>
    </vt:vector>
  </HeadingPairs>
  <TitlesOfParts>
    <vt:vector size="56" baseType="lpstr">
      <vt:lpstr>Calibri</vt:lpstr>
      <vt:lpstr>Calibri Light</vt:lpstr>
      <vt:lpstr>Wingdings 2</vt:lpstr>
      <vt:lpstr>Arial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Utilisateur de Microsoft Office</cp:lastModifiedBy>
  <cp:revision>10</cp:revision>
  <dcterms:created xsi:type="dcterms:W3CDTF">2017-11-02T11:59:56Z</dcterms:created>
  <dcterms:modified xsi:type="dcterms:W3CDTF">2017-11-07T19:29:55Z</dcterms:modified>
</cp:coreProperties>
</file>